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  <p:sldId id="268" r:id="rId15"/>
    <p:sldId id="269" r:id="rId16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2352" y="66"/>
      </p:cViewPr>
      <p:guideLst>
        <p:guide orient="horz" pos="2892"/>
        <p:guide pos="21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10202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005" cy="106920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10202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10202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6272" y="878164"/>
            <a:ext cx="2470304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10202"/>
                </a:solidFill>
                <a:latin typeface="Verdana" panose="020B0604030504040204"/>
                <a:cs typeface="Verdana" panose="020B060403050404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9230" y="1899751"/>
            <a:ext cx="6071234" cy="3315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59992" y="0"/>
                </a:moveTo>
                <a:lnTo>
                  <a:pt x="0" y="0"/>
                </a:lnTo>
                <a:lnTo>
                  <a:pt x="0" y="10692003"/>
                </a:lnTo>
                <a:lnTo>
                  <a:pt x="7559992" y="10692003"/>
                </a:lnTo>
                <a:lnTo>
                  <a:pt x="7559992" y="0"/>
                </a:lnTo>
                <a:close/>
              </a:path>
            </a:pathLst>
          </a:custGeom>
          <a:solidFill>
            <a:srgbClr val="00334A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0695" y="427621"/>
            <a:ext cx="7056997" cy="100122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69" y="-15949"/>
            <a:ext cx="7560005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4002" y="798413"/>
            <a:ext cx="26884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MOCKTAILS</a:t>
            </a:r>
            <a:endParaRPr lang="en-US" b="1" dirty="0"/>
          </a:p>
        </p:txBody>
      </p:sp>
      <p:grpSp>
        <p:nvGrpSpPr>
          <p:cNvPr id="4" name="object 4"/>
          <p:cNvGrpSpPr/>
          <p:nvPr/>
        </p:nvGrpSpPr>
        <p:grpSpPr>
          <a:xfrm>
            <a:off x="2369" y="1434492"/>
            <a:ext cx="6820534" cy="9241790"/>
            <a:chOff x="0" y="1450441"/>
            <a:chExt cx="6820534" cy="9241790"/>
          </a:xfrm>
        </p:grpSpPr>
        <p:sp>
          <p:nvSpPr>
            <p:cNvPr id="5" name="object 5"/>
            <p:cNvSpPr/>
            <p:nvPr/>
          </p:nvSpPr>
          <p:spPr>
            <a:xfrm>
              <a:off x="687895" y="1450441"/>
              <a:ext cx="6132830" cy="8223250"/>
            </a:xfrm>
            <a:custGeom>
              <a:avLst/>
              <a:gdLst/>
              <a:ahLst/>
              <a:cxnLst/>
              <a:rect l="l" t="t" r="r" b="b"/>
              <a:pathLst>
                <a:path w="6132830" h="8223250">
                  <a:moveTo>
                    <a:pt x="6132576" y="8212074"/>
                  </a:moveTo>
                  <a:lnTo>
                    <a:pt x="0" y="8212074"/>
                  </a:lnTo>
                  <a:lnTo>
                    <a:pt x="0" y="8222818"/>
                  </a:lnTo>
                  <a:lnTo>
                    <a:pt x="6132576" y="8222818"/>
                  </a:lnTo>
                  <a:lnTo>
                    <a:pt x="6132576" y="8212074"/>
                  </a:lnTo>
                  <a:close/>
                </a:path>
                <a:path w="6132830" h="8223250">
                  <a:moveTo>
                    <a:pt x="6132576" y="7183755"/>
                  </a:moveTo>
                  <a:lnTo>
                    <a:pt x="0" y="7183755"/>
                  </a:lnTo>
                  <a:lnTo>
                    <a:pt x="0" y="7194524"/>
                  </a:lnTo>
                  <a:lnTo>
                    <a:pt x="6132576" y="7194524"/>
                  </a:lnTo>
                  <a:lnTo>
                    <a:pt x="6132576" y="7183755"/>
                  </a:lnTo>
                  <a:close/>
                </a:path>
                <a:path w="6132830" h="8223250">
                  <a:moveTo>
                    <a:pt x="6132576" y="6381953"/>
                  </a:moveTo>
                  <a:lnTo>
                    <a:pt x="0" y="6381953"/>
                  </a:lnTo>
                  <a:lnTo>
                    <a:pt x="0" y="6392723"/>
                  </a:lnTo>
                  <a:lnTo>
                    <a:pt x="6132576" y="6392723"/>
                  </a:lnTo>
                  <a:lnTo>
                    <a:pt x="6132576" y="6381953"/>
                  </a:lnTo>
                  <a:close/>
                </a:path>
                <a:path w="6132830" h="8223250">
                  <a:moveTo>
                    <a:pt x="6132576" y="4753762"/>
                  </a:moveTo>
                  <a:lnTo>
                    <a:pt x="0" y="4753762"/>
                  </a:lnTo>
                  <a:lnTo>
                    <a:pt x="0" y="4764532"/>
                  </a:lnTo>
                  <a:lnTo>
                    <a:pt x="6132576" y="4764532"/>
                  </a:lnTo>
                  <a:lnTo>
                    <a:pt x="6132576" y="4753762"/>
                  </a:lnTo>
                  <a:close/>
                </a:path>
                <a:path w="6132830" h="8223250">
                  <a:moveTo>
                    <a:pt x="6132576" y="3839133"/>
                  </a:moveTo>
                  <a:lnTo>
                    <a:pt x="0" y="3839133"/>
                  </a:lnTo>
                  <a:lnTo>
                    <a:pt x="0" y="3849890"/>
                  </a:lnTo>
                  <a:lnTo>
                    <a:pt x="6132576" y="3849890"/>
                  </a:lnTo>
                  <a:lnTo>
                    <a:pt x="6132576" y="3839133"/>
                  </a:lnTo>
                  <a:close/>
                </a:path>
                <a:path w="6132830" h="8223250">
                  <a:moveTo>
                    <a:pt x="6132576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76" y="10756"/>
                  </a:lnTo>
                  <a:lnTo>
                    <a:pt x="6132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70190"/>
              <a:ext cx="1557058" cy="282181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44691" y="5492831"/>
            <a:ext cx="5105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FRESH JUICE &amp; SHAKES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210106" y="10337157"/>
            <a:ext cx="291543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2360594" y="8001526"/>
            <a:ext cx="273693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SMOOTHIES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103" y="6340152"/>
            <a:ext cx="1769538" cy="118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it-IT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MANGO  STRAWBERRY  DRAGON FRUIT  PINA LE BOK CHOY</a:t>
            </a:r>
            <a:endParaRPr lang="it-IT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47293" y="6339987"/>
            <a:ext cx="2672080" cy="1208023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  <a:tabLst>
                <a:tab pos="459105" algn="l"/>
              </a:tabLst>
            </a:pPr>
            <a:r>
              <a:rPr lang="en-US" sz="1800" b="1" i="1" baseline="20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32	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CHOCO BANANA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459105" algn="l"/>
              </a:tabLst>
            </a:pPr>
            <a:r>
              <a:rPr lang="en-US" sz="1800" b="1" i="1" baseline="20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32	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STRAWBERRY MILKSHAKE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459105" algn="l"/>
              </a:tabLst>
            </a:pPr>
            <a:r>
              <a:rPr lang="en-US" sz="1800" b="1" i="1" baseline="20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32	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MANGGO MILKSHAKE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32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2890" y="6450514"/>
            <a:ext cx="228600" cy="793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760053" y="1689179"/>
          <a:ext cx="6059803" cy="3397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2040"/>
                <a:gridCol w="772794"/>
                <a:gridCol w="2095499"/>
                <a:gridCol w="839470"/>
              </a:tblGrid>
              <a:tr h="341630">
                <a:tc>
                  <a:txBody>
                    <a:bodyPr/>
                    <a:lstStyle/>
                    <a:p>
                      <a:pPr marL="31750">
                        <a:lnSpc>
                          <a:spcPts val="1910"/>
                        </a:lnSpc>
                      </a:pPr>
                      <a:r>
                        <a:rPr lang="en-US" sz="1800" b="1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FRUIT BASED</a:t>
                      </a:r>
                      <a:endParaRPr lang="en-US" sz="18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3562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AURORA SPLASH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113665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FIZZY BLUES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</a:tr>
              <a:tr h="4076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GREEN GRASS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1136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5060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lang="en-US" sz="1800" b="1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COFFEE BASED</a:t>
                      </a:r>
                      <a:endParaRPr lang="en-US" sz="18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32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3562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PRECILLIA AUDREY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JOHN'S MAYER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</a:tr>
              <a:tr h="36576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KILLER BEE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648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US" sz="1800" b="1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TEA BASED</a:t>
                      </a:r>
                      <a:endParaRPr lang="en-US" sz="18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3562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ICED LEMON TEA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ICED LYCHEE TEA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16839" marB="0"/>
                </a:tc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141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ICED PEACH TEA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6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75109" y="8894146"/>
          <a:ext cx="6044565" cy="492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5665"/>
                <a:gridCol w="963930"/>
                <a:gridCol w="2463800"/>
                <a:gridCol w="471170"/>
              </a:tblGrid>
              <a:tr h="246379">
                <a:tc>
                  <a:txBody>
                    <a:bodyPr/>
                    <a:lstStyle/>
                    <a:p>
                      <a:pPr marL="31750">
                        <a:lnSpc>
                          <a:spcPts val="1540"/>
                        </a:lnSpc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</a:t>
                      </a:r>
                      <a:r>
                        <a:rPr lang="en-US" sz="1300" spc="-6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Y</a:t>
                      </a:r>
                      <a:r>
                        <a:rPr lang="en-US" sz="1300" spc="5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R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</a:t>
                      </a:r>
                      <a:r>
                        <a:rPr lang="en-US" sz="1300" spc="-8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O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WL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65</a:t>
                      </a:r>
                      <a:endParaRPr lang="en-US" sz="12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S</a:t>
                      </a:r>
                      <a:r>
                        <a:rPr lang="en-US" sz="1300" spc="-1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U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N</a:t>
                      </a:r>
                      <a:r>
                        <a:rPr lang="en-US" sz="1300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D</a:t>
                      </a:r>
                      <a:r>
                        <a:rPr lang="en-US" sz="1300" spc="-6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Y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spc="-6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ORNING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</a:t>
                      </a:r>
                      <a:r>
                        <a:rPr lang="en-US" sz="1300" spc="-8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O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WL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65</a:t>
                      </a:r>
                      <a:endParaRPr lang="en-US" sz="12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3810" marB="0"/>
                </a:tc>
              </a:tr>
              <a:tr h="246379">
                <a:tc>
                  <a:txBody>
                    <a:bodyPr/>
                    <a:lstStyle/>
                    <a:p>
                      <a:pPr marL="31750">
                        <a:lnSpc>
                          <a:spcPts val="1510"/>
                        </a:lnSpc>
                        <a:spcBef>
                          <a:spcPts val="33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MR.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GREEN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</a:t>
                      </a:r>
                      <a:r>
                        <a:rPr lang="en-US" sz="1300" spc="-8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O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WL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ts val="1360"/>
                        </a:lnSpc>
                        <a:spcBef>
                          <a:spcPts val="485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65</a:t>
                      </a:r>
                      <a:endParaRPr lang="en-US" sz="12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638452" y="52705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0264" y="61849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0264" y="7814804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0264" y="86233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68" y="0"/>
            <a:ext cx="7510424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9853" y="778470"/>
            <a:ext cx="490876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HOUSE BLEND COFFEE</a:t>
            </a:r>
            <a:endParaRPr lang="en-US" b="1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48617" y="1665670"/>
          <a:ext cx="6071235" cy="25844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7540"/>
                <a:gridCol w="2308860"/>
                <a:gridCol w="584835"/>
              </a:tblGrid>
              <a:tr h="2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7528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H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</a:tr>
              <a:tr h="301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ESPRESSO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</a:tr>
              <a:tr h="297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PICCOLO LATTE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23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65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BLACK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21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7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CAPPUCCINO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78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LATTE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150" marB="0"/>
                </a:tc>
              </a:tr>
              <a:tr h="2978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MOCHA LATTE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5880" marB="0"/>
                </a:tc>
              </a:tr>
              <a:tr h="2978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AFFOGATO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R="422275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33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4610" marB="0"/>
                </a:tc>
              </a:tr>
              <a:tr h="24955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8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COFFEE MILK</a:t>
                      </a:r>
                      <a:endParaRPr lang="en-US" sz="1300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48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CLASSIC COFFEE MLIK</a:t>
                      </a:r>
                      <a:endParaRPr lang="en-US" sz="1300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48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EXTRA SHOT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R="39306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39306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39306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10414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10414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17880" y="6070716"/>
          <a:ext cx="6071234" cy="2411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7295"/>
                <a:gridCol w="1729104"/>
                <a:gridCol w="584835"/>
              </a:tblGrid>
              <a:tr h="2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7528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H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</a:tr>
              <a:tr h="301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BISCOFF HONEY MILK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33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</a:tr>
              <a:tr h="2965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CHOCO LATTE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31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33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65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MATCHA LATTE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33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7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SAKURA LATTE</a:t>
                      </a:r>
                      <a:endParaRPr lang="en-US" sz="1300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33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35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9781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MINERAL WATER</a:t>
                      </a:r>
                      <a:endParaRPr lang="en-US" sz="1300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300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       REFLECTION</a:t>
                      </a:r>
                      <a:endParaRPr lang="en-US" sz="1300" i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4222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4222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endParaRPr lang="en-US" sz="1200" b="1" i="1" spc="0" dirty="0">
                        <a:solidFill>
                          <a:srgbClr val="231F20"/>
                        </a:solidFill>
                        <a:latin typeface="Verdana" panose="020B0604030504040204"/>
                        <a:cs typeface="Verdana" panose="020B0604030504040204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22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150" marB="0"/>
                </a:tc>
              </a:tr>
              <a:tr h="247015">
                <a:tc>
                  <a:txBody>
                    <a:bodyPr/>
                    <a:lstStyle/>
                    <a:p>
                      <a:pPr marL="31750">
                        <a:lnSpc>
                          <a:spcPts val="1380"/>
                        </a:lnSpc>
                        <a:spcBef>
                          <a:spcPts val="465"/>
                        </a:spcBef>
                      </a:pPr>
                      <a:r>
                        <a:rPr lang="en-US" sz="1300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       SPARKLING</a:t>
                      </a:r>
                      <a:endParaRPr lang="en-US" sz="1300" i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R="422275" algn="r">
                        <a:lnSpc>
                          <a:spcPts val="1410"/>
                        </a:lnSpc>
                        <a:spcBef>
                          <a:spcPts val="44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58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10"/>
                        </a:lnSpc>
                        <a:spcBef>
                          <a:spcPts val="44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5880" marB="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817880" y="1483283"/>
            <a:ext cx="6132830" cy="7042784"/>
          </a:xfrm>
          <a:custGeom>
            <a:avLst/>
            <a:gdLst/>
            <a:ahLst/>
            <a:cxnLst/>
            <a:rect l="l" t="t" r="r" b="b"/>
            <a:pathLst>
              <a:path w="6132830" h="7042784">
                <a:moveTo>
                  <a:pt x="6132563" y="7031825"/>
                </a:moveTo>
                <a:lnTo>
                  <a:pt x="0" y="7031825"/>
                </a:lnTo>
                <a:lnTo>
                  <a:pt x="0" y="7042582"/>
                </a:lnTo>
                <a:lnTo>
                  <a:pt x="6132563" y="7042582"/>
                </a:lnTo>
                <a:lnTo>
                  <a:pt x="6132563" y="7031825"/>
                </a:lnTo>
                <a:close/>
              </a:path>
              <a:path w="6132830" h="7042784">
                <a:moveTo>
                  <a:pt x="6132563" y="4530534"/>
                </a:moveTo>
                <a:lnTo>
                  <a:pt x="0" y="4530534"/>
                </a:lnTo>
                <a:lnTo>
                  <a:pt x="0" y="4541278"/>
                </a:lnTo>
                <a:lnTo>
                  <a:pt x="6132563" y="4541278"/>
                </a:lnTo>
                <a:lnTo>
                  <a:pt x="6132563" y="4530534"/>
                </a:lnTo>
                <a:close/>
              </a:path>
              <a:path w="6132830" h="7042784">
                <a:moveTo>
                  <a:pt x="6132563" y="3556965"/>
                </a:moveTo>
                <a:lnTo>
                  <a:pt x="0" y="3556965"/>
                </a:lnTo>
                <a:lnTo>
                  <a:pt x="0" y="3567722"/>
                </a:lnTo>
                <a:lnTo>
                  <a:pt x="6132563" y="3567722"/>
                </a:lnTo>
                <a:lnTo>
                  <a:pt x="6132563" y="3556965"/>
                </a:lnTo>
                <a:close/>
              </a:path>
              <a:path w="6132830" h="7042784">
                <a:moveTo>
                  <a:pt x="6132563" y="0"/>
                </a:moveTo>
                <a:lnTo>
                  <a:pt x="0" y="0"/>
                </a:lnTo>
                <a:lnTo>
                  <a:pt x="0" y="10769"/>
                </a:lnTo>
                <a:lnTo>
                  <a:pt x="6132563" y="10769"/>
                </a:lnTo>
                <a:lnTo>
                  <a:pt x="61325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lang="en-US" spc="0" dirty="0">
              <a:solidFill>
                <a:srgbClr val="231F20"/>
              </a:solidFill>
              <a:latin typeface="Verdana" panose="020B0604030504040204"/>
              <a:cs typeface="Verdana" panose="020B0604030504040204"/>
              <a:sym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5702" y="5346700"/>
            <a:ext cx="504211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CHOCOLATE &amp; OTHERS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370112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7560005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9922" y="721250"/>
            <a:ext cx="309665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GOURMET TEA</a:t>
            </a:r>
            <a:endParaRPr lang="en-US" b="1" dirty="0"/>
          </a:p>
        </p:txBody>
      </p:sp>
      <p:sp>
        <p:nvSpPr>
          <p:cNvPr id="4" name="object 4"/>
          <p:cNvSpPr txBox="1"/>
          <p:nvPr/>
        </p:nvSpPr>
        <p:spPr>
          <a:xfrm>
            <a:off x="988280" y="1660765"/>
            <a:ext cx="26650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HOUSE SPECIALITIES</a:t>
            </a:r>
            <a:endParaRPr lang="en-US" sz="1800" dirty="0">
              <a:latin typeface="Verdana" panose="020B0604030504040204"/>
              <a:cs typeface="Verdana" panose="020B0604030504040204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65559" y="6705648"/>
          <a:ext cx="5487364" cy="1090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48590"/>
                <a:gridCol w="738774"/>
              </a:tblGrid>
              <a:tr h="2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</a:tr>
              <a:tr h="301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ONCE UPON A TIME IN BANDUNG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</a:tr>
              <a:tr h="297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BURGUNDY SANGUINE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242570">
                <a:tc>
                  <a:txBody>
                    <a:bodyPr/>
                    <a:lstStyle/>
                    <a:p>
                      <a:pPr marL="31750">
                        <a:lnSpc>
                          <a:spcPts val="1390"/>
                        </a:lnSpc>
                        <a:spcBef>
                          <a:spcPts val="42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ROSEBERRY KOMBUCHA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6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38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800658" y="1451165"/>
            <a:ext cx="6759575" cy="9241155"/>
            <a:chOff x="800658" y="1451165"/>
            <a:chExt cx="6759575" cy="9241155"/>
          </a:xfrm>
        </p:grpSpPr>
        <p:sp>
          <p:nvSpPr>
            <p:cNvPr id="7" name="object 7"/>
            <p:cNvSpPr/>
            <p:nvPr/>
          </p:nvSpPr>
          <p:spPr>
            <a:xfrm>
              <a:off x="800658" y="1451165"/>
              <a:ext cx="6227445" cy="6697980"/>
            </a:xfrm>
            <a:custGeom>
              <a:avLst/>
              <a:gdLst/>
              <a:ahLst/>
              <a:cxnLst/>
              <a:rect l="l" t="t" r="r" b="b"/>
              <a:pathLst>
                <a:path w="6227445" h="6697980">
                  <a:moveTo>
                    <a:pt x="6132563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63" y="10756"/>
                  </a:lnTo>
                  <a:lnTo>
                    <a:pt x="6132563" y="0"/>
                  </a:lnTo>
                  <a:close/>
                </a:path>
                <a:path w="6227445" h="6697980">
                  <a:moveTo>
                    <a:pt x="6223749" y="6687223"/>
                  </a:moveTo>
                  <a:lnTo>
                    <a:pt x="91186" y="6687223"/>
                  </a:lnTo>
                  <a:lnTo>
                    <a:pt x="91186" y="6697980"/>
                  </a:lnTo>
                  <a:lnTo>
                    <a:pt x="6223749" y="6697980"/>
                  </a:lnTo>
                  <a:lnTo>
                    <a:pt x="6223749" y="6687223"/>
                  </a:lnTo>
                  <a:close/>
                </a:path>
                <a:path w="6227445" h="6697980">
                  <a:moveTo>
                    <a:pt x="6223749" y="4901527"/>
                  </a:moveTo>
                  <a:lnTo>
                    <a:pt x="91186" y="4901527"/>
                  </a:lnTo>
                  <a:lnTo>
                    <a:pt x="91186" y="4912271"/>
                  </a:lnTo>
                  <a:lnTo>
                    <a:pt x="6223749" y="4912271"/>
                  </a:lnTo>
                  <a:lnTo>
                    <a:pt x="6223749" y="4901527"/>
                  </a:lnTo>
                  <a:close/>
                </a:path>
                <a:path w="6227445" h="6697980">
                  <a:moveTo>
                    <a:pt x="6227445" y="4067111"/>
                  </a:moveTo>
                  <a:lnTo>
                    <a:pt x="94881" y="4067111"/>
                  </a:lnTo>
                  <a:lnTo>
                    <a:pt x="94881" y="4077868"/>
                  </a:lnTo>
                  <a:lnTo>
                    <a:pt x="6227445" y="4077868"/>
                  </a:lnTo>
                  <a:lnTo>
                    <a:pt x="6227445" y="40671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2627" y="7870190"/>
              <a:ext cx="5487365" cy="282181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09480" y="5720097"/>
            <a:ext cx="2209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BOTTLED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293912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69230" y="1899751"/>
          <a:ext cx="6070600" cy="3315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175"/>
                <a:gridCol w="2180590"/>
                <a:gridCol w="584835"/>
              </a:tblGrid>
              <a:tr h="2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7528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H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1590"/>
                        </a:lnSpc>
                      </a:pPr>
                      <a:r>
                        <a:rPr lang="en-US" sz="1500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</a:t>
                      </a:r>
                      <a:endParaRPr lang="en-US" sz="15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</a:tr>
              <a:tr h="301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ESSENTIAL BLACK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21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23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2230" marB="0"/>
                </a:tc>
              </a:tr>
              <a:tr h="2965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BERRY BREEZE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23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3333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BUTTER CINNAMON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7785" marB="0"/>
                </a:tc>
              </a:tr>
              <a:tr h="3905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60"/>
                        </a:spcBef>
                      </a:pPr>
                      <a:r>
                        <a:rPr lang="en-US" sz="1800" b="1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CLASSIC</a:t>
                      </a:r>
                      <a:endParaRPr lang="en-US" sz="18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841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321310"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EARL GREY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85725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23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75565" marB="0"/>
                </a:tc>
              </a:tr>
              <a:tr h="413384"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CHAMOMILE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350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25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1435" marB="0"/>
                </a:tc>
              </a:tr>
              <a:tr h="4318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lang="en-US" sz="1800" b="1" spc="0" dirty="0">
                          <a:solidFill>
                            <a:srgbClr val="010202"/>
                          </a:solidFill>
                          <a:latin typeface="Verdana" panose="020B0604030504040204"/>
                          <a:cs typeface="Verdana" panose="020B0604030504040204"/>
                        </a:rPr>
                        <a:t>FRUITY</a:t>
                      </a:r>
                      <a:endParaRPr lang="en-US" sz="1800" b="1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1295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spc="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3092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PEACH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9144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B="0"/>
                </a:tc>
              </a:tr>
              <a:tr h="269240">
                <a:tc>
                  <a:txBody>
                    <a:bodyPr/>
                    <a:lstStyle/>
                    <a:p>
                      <a:pPr marL="31750">
                        <a:lnSpc>
                          <a:spcPts val="1380"/>
                        </a:lnSpc>
                        <a:spcBef>
                          <a:spcPts val="640"/>
                        </a:spcBef>
                      </a:pPr>
                      <a:r>
                        <a:rPr lang="en-US" sz="1300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LYCHEE</a:t>
                      </a:r>
                      <a:endParaRPr lang="en-US" sz="13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34226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28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60960" marB="0"/>
                </a:tc>
                <a:tc>
                  <a:txBody>
                    <a:bodyPr/>
                    <a:lstStyle/>
                    <a:p>
                      <a:pPr marR="10414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200" b="1" i="1" spc="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-</a:t>
                      </a:r>
                      <a:endParaRPr lang="en-US" sz="1200" spc="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33655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65559" y="1712692"/>
            <a:ext cx="2665095" cy="2898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0330" y="17686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HOUSE SPECIALITIES</a:t>
            </a:r>
            <a:endParaRPr lang="en-US" b="1" dirty="0">
              <a:latin typeface="Verdana" panose="020B0604030504040204"/>
              <a:cs typeface="Verdana" panose="020B0604030504040204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68" y="0"/>
            <a:ext cx="7510424" cy="106920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1022350" y="-945713"/>
            <a:ext cx="8894052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3121" y="949093"/>
            <a:ext cx="429047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SKATE PARK MEALS</a:t>
            </a:r>
            <a:endParaRPr lang="en-US" b="1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293912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30587" y="1565716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1451" y="453349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bject 14"/>
          <p:cNvSpPr txBox="1"/>
          <p:nvPr/>
        </p:nvSpPr>
        <p:spPr>
          <a:xfrm>
            <a:off x="687565" y="1796091"/>
            <a:ext cx="2400925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BBQ CHICKEN BURGER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 LEMON TEA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7" name="object 14"/>
          <p:cNvSpPr txBox="1"/>
          <p:nvPr/>
        </p:nvSpPr>
        <p:spPr>
          <a:xfrm>
            <a:off x="687565" y="2437002"/>
            <a:ext cx="2400925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MEXICAN BURGER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 BERRY TEA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8" name="object 14"/>
          <p:cNvSpPr txBox="1"/>
          <p:nvPr/>
        </p:nvSpPr>
        <p:spPr>
          <a:xfrm>
            <a:off x="687564" y="3098190"/>
            <a:ext cx="2400925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CHICKEN CHEESE BURGER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 ESSENTIAL TEA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3251172" y="1851917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50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3274011" y="2516799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50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3251171" y="3181681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50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8" name="object 2"/>
          <p:cNvSpPr txBox="1"/>
          <p:nvPr/>
        </p:nvSpPr>
        <p:spPr>
          <a:xfrm>
            <a:off x="2219273" y="4823423"/>
            <a:ext cx="29115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0" i="0">
                <a:solidFill>
                  <a:srgbClr val="010202"/>
                </a:solidFill>
                <a:latin typeface="Verdana" panose="020B0604030504040204"/>
                <a:ea typeface="+mj-ea"/>
                <a:cs typeface="Verdana" panose="020B0604030504040204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b="1" kern="0" spc="130"/>
              <a:t>LIGH</a:t>
            </a:r>
            <a:r>
              <a:rPr lang="en-US" b="1" kern="0" spc="70"/>
              <a:t>T</a:t>
            </a:r>
            <a:r>
              <a:rPr lang="en-US" b="1" kern="0" spc="-185"/>
              <a:t> </a:t>
            </a:r>
            <a:r>
              <a:rPr lang="en-US" b="1" kern="0" spc="70"/>
              <a:t>BITES</a:t>
            </a:r>
            <a:endParaRPr lang="en-US" b="1" kern="0" spc="70" dirty="0"/>
          </a:p>
        </p:txBody>
      </p:sp>
      <p:sp>
        <p:nvSpPr>
          <p:cNvPr id="39" name="object 4"/>
          <p:cNvSpPr txBox="1"/>
          <p:nvPr/>
        </p:nvSpPr>
        <p:spPr>
          <a:xfrm>
            <a:off x="745125" y="5874408"/>
            <a:ext cx="2620645" cy="1172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300" spc="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ATO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 marR="1096645">
              <a:lnSpc>
                <a:spcPct val="150000"/>
              </a:lnSpc>
            </a:pPr>
            <a:r>
              <a:rPr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RENCH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RIES  </a:t>
            </a:r>
            <a:r>
              <a:rPr sz="1300" spc="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ATO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WE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D</a:t>
            </a:r>
            <a:r>
              <a:rPr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GES  </a:t>
            </a:r>
            <a:r>
              <a:rPr sz="1300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WEET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POTATO</a:t>
            </a:r>
            <a:endParaRPr sz="9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0" name="object 5"/>
          <p:cNvSpPr txBox="1"/>
          <p:nvPr/>
        </p:nvSpPr>
        <p:spPr>
          <a:xfrm>
            <a:off x="710575" y="7138551"/>
            <a:ext cx="2463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PI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-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KAMPUNG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2" name="object 7"/>
          <p:cNvSpPr txBox="1"/>
          <p:nvPr/>
        </p:nvSpPr>
        <p:spPr>
          <a:xfrm>
            <a:off x="710575" y="7402772"/>
            <a:ext cx="1719580" cy="3981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SINGKONG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b="1" i="1" spc="-2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W/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SMO</a:t>
            </a:r>
            <a:r>
              <a:rPr sz="900" b="1" i="1" spc="-15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ED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SAMB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1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</a:t>
            </a:r>
            <a:endParaRPr sz="9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3287835" y="5898331"/>
            <a:ext cx="377974" cy="1172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28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287835" y="7130804"/>
            <a:ext cx="228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b="1" i="1" spc="-55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endParaRPr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5" name="object 10"/>
          <p:cNvSpPr txBox="1"/>
          <p:nvPr/>
        </p:nvSpPr>
        <p:spPr>
          <a:xfrm>
            <a:off x="6654762" y="5903043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64474" y="5487355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bject 4"/>
          <p:cNvSpPr txBox="1"/>
          <p:nvPr/>
        </p:nvSpPr>
        <p:spPr>
          <a:xfrm>
            <a:off x="3744460" y="5874408"/>
            <a:ext cx="2620645" cy="1038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CKEN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WINGS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(HONEY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GLAZED,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ORIE</a:t>
            </a:r>
            <a:r>
              <a:rPr sz="900" b="1" i="1" spc="-1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</a:t>
            </a:r>
            <a:r>
              <a:rPr sz="900" b="1" i="1" spc="-1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9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L,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</a:t>
            </a:r>
            <a:r>
              <a:rPr sz="900" b="1" i="1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900" b="1" i="1" spc="-1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EAN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900" b="1" i="1" spc="-1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1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UCE)</a:t>
            </a:r>
            <a:endParaRPr lang="en-US" sz="900" b="1" i="1" spc="-125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en-US" sz="1300" spc="4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lang="en-US"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lang="en-US" sz="1300" spc="6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LLED</a:t>
            </a:r>
            <a:r>
              <a:rPr lang="en-US"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BRI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SKET  </a:t>
            </a:r>
            <a:r>
              <a:rPr lang="en-US"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</a:t>
            </a:r>
            <a:r>
              <a:rPr lang="en-US"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lang="en-US"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RIES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endParaRPr sz="9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6654479" y="6491771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1" name="object 14"/>
          <p:cNvSpPr txBox="1"/>
          <p:nvPr/>
        </p:nvSpPr>
        <p:spPr>
          <a:xfrm>
            <a:off x="3657403" y="1796091"/>
            <a:ext cx="2400925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HAWAIAN PIZZA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+ 2 DRINKS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2" name="object 10"/>
          <p:cNvSpPr txBox="1"/>
          <p:nvPr/>
        </p:nvSpPr>
        <p:spPr>
          <a:xfrm>
            <a:off x="6371010" y="1851916"/>
            <a:ext cx="43169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100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3" name="object 14"/>
          <p:cNvSpPr txBox="1"/>
          <p:nvPr/>
        </p:nvSpPr>
        <p:spPr>
          <a:xfrm>
            <a:off x="3721198" y="2749955"/>
            <a:ext cx="2400925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MARGARETHA PIZZA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+ 2 DRINKS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4" name="object 10"/>
          <p:cNvSpPr txBox="1"/>
          <p:nvPr/>
        </p:nvSpPr>
        <p:spPr>
          <a:xfrm>
            <a:off x="6481663" y="2829752"/>
            <a:ext cx="43169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100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60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7176" y="7224034"/>
            <a:ext cx="5169324" cy="3468747"/>
          </a:xfrm>
          <a:prstGeom prst="rect">
            <a:avLst/>
          </a:prstGeom>
        </p:spPr>
      </p:pic>
      <p:sp>
        <p:nvSpPr>
          <p:cNvPr id="56" name="object 4"/>
          <p:cNvSpPr txBox="1"/>
          <p:nvPr/>
        </p:nvSpPr>
        <p:spPr>
          <a:xfrm>
            <a:off x="3802921" y="2340526"/>
            <a:ext cx="3324073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t"/>
            <a:r>
              <a:rPr lang="en-US" sz="1300" b="1" i="1" dirty="0"/>
              <a:t>(AURORA SPLASH/GREEN GRASS/FIZZY BLUES)</a:t>
            </a:r>
            <a:endParaRPr lang="en-US" dirty="0"/>
          </a:p>
          <a:p>
            <a:pPr fontAlgn="t"/>
            <a:endParaRPr lang="en-US" dirty="0"/>
          </a:p>
        </p:txBody>
      </p:sp>
      <p:sp>
        <p:nvSpPr>
          <p:cNvPr id="57" name="object 4"/>
          <p:cNvSpPr txBox="1"/>
          <p:nvPr/>
        </p:nvSpPr>
        <p:spPr>
          <a:xfrm>
            <a:off x="3777924" y="3328920"/>
            <a:ext cx="3324073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t"/>
            <a:r>
              <a:rPr lang="en-US" sz="1300" b="1" i="1" dirty="0"/>
              <a:t>(PRECILLIA AUDREY/KILLER BEE/JOHN'S MAYER)</a:t>
            </a:r>
            <a:endParaRPr lang="en-US" sz="1300" b="1" i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  <p:sp>
        <p:nvSpPr>
          <p:cNvPr id="61" name="object 4"/>
          <p:cNvSpPr txBox="1"/>
          <p:nvPr/>
        </p:nvSpPr>
        <p:spPr>
          <a:xfrm>
            <a:off x="699467" y="8065182"/>
            <a:ext cx="2620645" cy="447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en-US" sz="105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ICED TEA </a:t>
            </a:r>
            <a:endParaRPr lang="en-US" sz="16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endParaRPr sz="9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3" name="object 10"/>
          <p:cNvSpPr txBox="1"/>
          <p:nvPr/>
        </p:nvSpPr>
        <p:spPr>
          <a:xfrm>
            <a:off x="3088490" y="8065181"/>
            <a:ext cx="4481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+15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7560005" cy="10692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3273" y="4601918"/>
            <a:ext cx="136207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GRILL CHICKEN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273" y="5125120"/>
            <a:ext cx="150177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CRISPY MEXICAN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273" y="2423754"/>
            <a:ext cx="22174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CRISPY CHICKEN WAFFLE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2442" y="3663903"/>
            <a:ext cx="14916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SALAD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99863" y="616981"/>
            <a:ext cx="4156771" cy="832279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30"/>
              </a:spcBef>
            </a:pPr>
            <a:r>
              <a:rPr lang="en-US" b="1" dirty="0"/>
              <a:t>BREAKFAST MENU</a:t>
            </a:r>
            <a:br>
              <a:rPr lang="en-US" dirty="0"/>
            </a:br>
            <a:r>
              <a:rPr lang="en-US" sz="1800" i="1" dirty="0">
                <a:latin typeface="Trebuchet MS" panose="020B0603020202020204"/>
                <a:cs typeface="Trebuchet MS" panose="020B0603020202020204"/>
              </a:rPr>
              <a:t>(08.00-11.00)</a:t>
            </a:r>
            <a:endParaRPr lang="en-US" sz="1800" dirty="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46251" y="4620727"/>
            <a:ext cx="91566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CARNIVOR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0786" y="1637080"/>
            <a:ext cx="6132830" cy="6022340"/>
          </a:xfrm>
          <a:custGeom>
            <a:avLst/>
            <a:gdLst/>
            <a:ahLst/>
            <a:cxnLst/>
            <a:rect l="l" t="t" r="r" b="b"/>
            <a:pathLst>
              <a:path w="6132830" h="6022340">
                <a:moveTo>
                  <a:pt x="6132563" y="6011049"/>
                </a:moveTo>
                <a:lnTo>
                  <a:pt x="0" y="6011049"/>
                </a:lnTo>
                <a:lnTo>
                  <a:pt x="0" y="6021806"/>
                </a:lnTo>
                <a:lnTo>
                  <a:pt x="6132563" y="6021806"/>
                </a:lnTo>
                <a:lnTo>
                  <a:pt x="6132563" y="6011049"/>
                </a:lnTo>
                <a:close/>
              </a:path>
              <a:path w="6132830" h="6022340">
                <a:moveTo>
                  <a:pt x="6132563" y="4844377"/>
                </a:moveTo>
                <a:lnTo>
                  <a:pt x="0" y="4844377"/>
                </a:lnTo>
                <a:lnTo>
                  <a:pt x="0" y="4855121"/>
                </a:lnTo>
                <a:lnTo>
                  <a:pt x="6132563" y="4855121"/>
                </a:lnTo>
                <a:lnTo>
                  <a:pt x="6132563" y="4844377"/>
                </a:lnTo>
                <a:close/>
              </a:path>
              <a:path w="6132830" h="6022340">
                <a:moveTo>
                  <a:pt x="6132563" y="3994200"/>
                </a:moveTo>
                <a:lnTo>
                  <a:pt x="0" y="3994200"/>
                </a:lnTo>
                <a:lnTo>
                  <a:pt x="0" y="4004957"/>
                </a:lnTo>
                <a:lnTo>
                  <a:pt x="6132563" y="4004957"/>
                </a:lnTo>
                <a:lnTo>
                  <a:pt x="6132563" y="3994200"/>
                </a:lnTo>
                <a:close/>
              </a:path>
              <a:path w="6132830" h="6022340">
                <a:moveTo>
                  <a:pt x="6132563" y="2640927"/>
                </a:moveTo>
                <a:lnTo>
                  <a:pt x="0" y="2640927"/>
                </a:lnTo>
                <a:lnTo>
                  <a:pt x="0" y="2651683"/>
                </a:lnTo>
                <a:lnTo>
                  <a:pt x="6132563" y="2651683"/>
                </a:lnTo>
                <a:lnTo>
                  <a:pt x="6132563" y="2640927"/>
                </a:lnTo>
                <a:close/>
              </a:path>
              <a:path w="6132830" h="6022340">
                <a:moveTo>
                  <a:pt x="6132563" y="1812594"/>
                </a:moveTo>
                <a:lnTo>
                  <a:pt x="0" y="1812594"/>
                </a:lnTo>
                <a:lnTo>
                  <a:pt x="0" y="1823351"/>
                </a:lnTo>
                <a:lnTo>
                  <a:pt x="6132563" y="1823351"/>
                </a:lnTo>
                <a:lnTo>
                  <a:pt x="6132563" y="1812594"/>
                </a:lnTo>
                <a:close/>
              </a:path>
              <a:path w="6132830" h="6022340">
                <a:moveTo>
                  <a:pt x="6132563" y="0"/>
                </a:moveTo>
                <a:lnTo>
                  <a:pt x="0" y="0"/>
                </a:lnTo>
                <a:lnTo>
                  <a:pt x="0" y="10756"/>
                </a:lnTo>
                <a:lnTo>
                  <a:pt x="6132563" y="10756"/>
                </a:lnTo>
                <a:lnTo>
                  <a:pt x="61325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0" name="object 10"/>
          <p:cNvSpPr txBox="1"/>
          <p:nvPr/>
        </p:nvSpPr>
        <p:spPr>
          <a:xfrm>
            <a:off x="3456309" y="4610737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48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4871" y="4615767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58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273" y="2004731"/>
            <a:ext cx="301180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5270" algn="l"/>
              </a:tabLst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CARAMEL &amp; WAFFLE BERRIES	</a:t>
            </a:r>
            <a:r>
              <a:rPr lang="en-US" sz="1800" b="1" i="1" baseline="20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en-US" sz="1800" i="1" baseline="20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6309" y="2445286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54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4974" y="5074947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50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3273" y="6805344"/>
            <a:ext cx="13595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LEEK &amp; POTATO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3273" y="7135544"/>
            <a:ext cx="134429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FRENCH ONION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33027" y="5869053"/>
            <a:ext cx="12904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SOUP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46251" y="6824164"/>
            <a:ext cx="8178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PUMPKIN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6736" y="6814168"/>
            <a:ext cx="228600" cy="552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4876" y="6819197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46251" y="2419194"/>
            <a:ext cx="14916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AVOCADO TOAST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46251" y="2012719"/>
            <a:ext cx="28575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40965" algn="l"/>
              </a:tabLst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GARLIC BREAD &amp; EGG TOAST	</a:t>
            </a: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74792" y="2431876"/>
            <a:ext cx="22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69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9408" y="7223255"/>
            <a:ext cx="5150584" cy="3468747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001" y="0"/>
            <a:ext cx="7560005" cy="10692003"/>
            <a:chOff x="0" y="-1270"/>
            <a:chExt cx="7560005" cy="1069200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-1270"/>
              <a:ext cx="7560005" cy="106920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3821" y="4864214"/>
              <a:ext cx="6132830" cy="2252345"/>
            </a:xfrm>
            <a:custGeom>
              <a:avLst/>
              <a:gdLst/>
              <a:ahLst/>
              <a:cxnLst/>
              <a:rect l="l" t="t" r="r" b="b"/>
              <a:pathLst>
                <a:path w="6132830" h="2252345">
                  <a:moveTo>
                    <a:pt x="6132576" y="2241080"/>
                  </a:moveTo>
                  <a:lnTo>
                    <a:pt x="0" y="2241080"/>
                  </a:lnTo>
                  <a:lnTo>
                    <a:pt x="0" y="2251837"/>
                  </a:lnTo>
                  <a:lnTo>
                    <a:pt x="6132576" y="2251837"/>
                  </a:lnTo>
                  <a:lnTo>
                    <a:pt x="6132576" y="2241080"/>
                  </a:lnTo>
                  <a:close/>
                </a:path>
                <a:path w="6132830" h="2252345">
                  <a:moveTo>
                    <a:pt x="6132576" y="859942"/>
                  </a:moveTo>
                  <a:lnTo>
                    <a:pt x="0" y="859942"/>
                  </a:lnTo>
                  <a:lnTo>
                    <a:pt x="0" y="870686"/>
                  </a:lnTo>
                  <a:lnTo>
                    <a:pt x="6132576" y="870686"/>
                  </a:lnTo>
                  <a:lnTo>
                    <a:pt x="6132576" y="859942"/>
                  </a:lnTo>
                  <a:close/>
                </a:path>
                <a:path w="6132830" h="2252345">
                  <a:moveTo>
                    <a:pt x="6132576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76" y="10756"/>
                  </a:lnTo>
                  <a:lnTo>
                    <a:pt x="6132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1114" y="1904644"/>
            <a:ext cx="259905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BRISKET </a:t>
            </a:r>
            <a:r>
              <a:rPr sz="1300" b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100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 (lean/moist)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168400" algn="r">
              <a:lnSpc>
                <a:spcPct val="100000"/>
              </a:lnSpc>
              <a:spcBef>
                <a:spcPts val="1100"/>
              </a:spcBef>
            </a:pP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side dish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114" y="2580233"/>
            <a:ext cx="259905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BRISKET </a:t>
            </a:r>
            <a:r>
              <a:rPr sz="1300" b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200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 (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ean/moist)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168400" algn="r">
              <a:lnSpc>
                <a:spcPct val="100000"/>
              </a:lnSpc>
              <a:spcBef>
                <a:spcPts val="1100"/>
              </a:spcBef>
            </a:pPr>
            <a:r>
              <a:rPr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side dish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1114" y="3255822"/>
            <a:ext cx="24701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SMOKED BEEF BABY POTATO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1210" y="3217686"/>
            <a:ext cx="2336440" cy="31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SOUTHERN SMOKED RIBS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25550" y="958116"/>
            <a:ext cx="5105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SMOKED SIGNATURES</a:t>
            </a:r>
            <a:endParaRPr b="1" dirty="0"/>
          </a:p>
        </p:txBody>
      </p:sp>
      <p:sp>
        <p:nvSpPr>
          <p:cNvPr id="13" name="object 13"/>
          <p:cNvSpPr txBox="1"/>
          <p:nvPr/>
        </p:nvSpPr>
        <p:spPr>
          <a:xfrm>
            <a:off x="2074594" y="5033567"/>
            <a:ext cx="385535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FROM THE GRILL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574787"/>
            <a:ext cx="7560309" cy="9117330"/>
            <a:chOff x="0" y="1574787"/>
            <a:chExt cx="7560309" cy="9117330"/>
          </a:xfrm>
        </p:grpSpPr>
        <p:sp>
          <p:nvSpPr>
            <p:cNvPr id="15" name="object 15"/>
            <p:cNvSpPr/>
            <p:nvPr/>
          </p:nvSpPr>
          <p:spPr>
            <a:xfrm>
              <a:off x="753821" y="1574787"/>
              <a:ext cx="6132830" cy="10795"/>
            </a:xfrm>
            <a:custGeom>
              <a:avLst/>
              <a:gdLst/>
              <a:ahLst/>
              <a:cxnLst/>
              <a:rect l="l" t="t" r="r" b="b"/>
              <a:pathLst>
                <a:path w="6132830" h="10794">
                  <a:moveTo>
                    <a:pt x="6132576" y="0"/>
                  </a:moveTo>
                  <a:lnTo>
                    <a:pt x="0" y="0"/>
                  </a:lnTo>
                  <a:lnTo>
                    <a:pt x="0" y="10769"/>
                  </a:lnTo>
                  <a:lnTo>
                    <a:pt x="6132576" y="10769"/>
                  </a:lnTo>
                  <a:lnTo>
                    <a:pt x="6132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9045" y="7223256"/>
              <a:ext cx="5140947" cy="34687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223256"/>
              <a:ext cx="2074595" cy="346874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601377" y="1907516"/>
            <a:ext cx="42955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algn="r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75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62865" algn="r">
              <a:lnSpc>
                <a:spcPct val="100000"/>
              </a:lnSpc>
              <a:spcBef>
                <a:spcPts val="1200"/>
              </a:spcBef>
            </a:pP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90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13</a:t>
            </a: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150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62865" algn="r">
              <a:lnSpc>
                <a:spcPct val="100000"/>
              </a:lnSpc>
              <a:spcBef>
                <a:spcPts val="1200"/>
              </a:spcBef>
            </a:pP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83</a:t>
            </a:r>
            <a:endParaRPr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722064" y="5994077"/>
          <a:ext cx="6196329" cy="936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520"/>
                <a:gridCol w="1168400"/>
                <a:gridCol w="1944370"/>
                <a:gridCol w="828039"/>
              </a:tblGrid>
              <a:tr h="297180">
                <a:tc>
                  <a:txBody>
                    <a:bodyPr/>
                    <a:lstStyle/>
                    <a:p>
                      <a:pPr marL="31750">
                        <a:lnSpc>
                          <a:spcPct val="150000"/>
                        </a:lnSpc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TEN</a:t>
                      </a:r>
                      <a:r>
                        <a:rPr lang="en-US" sz="1300" spc="-1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D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ERLOIN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AUS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015" algn="r">
                        <a:lnSpc>
                          <a:spcPct val="15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145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50000"/>
                        </a:lnSpc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STRIPLOIN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AUS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5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115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3810" marB="0"/>
                </a:tc>
              </a:tr>
              <a:tr h="342265">
                <a:tc>
                  <a:txBody>
                    <a:bodyPr/>
                    <a:lstStyle/>
                    <a:p>
                      <a:pPr marL="31750">
                        <a:lnSpc>
                          <a:spcPct val="150000"/>
                        </a:lnSpc>
                        <a:spcBef>
                          <a:spcPts val="41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TEN</a:t>
                      </a:r>
                      <a:r>
                        <a:rPr lang="en-US" sz="1300" spc="-1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D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ERLOIN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NZ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 marR="120015" algn="r">
                        <a:lnSpc>
                          <a:spcPct val="150000"/>
                        </a:lnSpc>
                        <a:spcBef>
                          <a:spcPts val="685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155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50000"/>
                        </a:lnSpc>
                        <a:spcBef>
                          <a:spcPts val="41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STRIPLOIN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NZ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50000"/>
                        </a:lnSpc>
                        <a:spcBef>
                          <a:spcPts val="68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125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86360" marB="0"/>
                </a:tc>
              </a:tr>
              <a:tr h="276860">
                <a:tc>
                  <a:txBody>
                    <a:bodyPr/>
                    <a:lstStyle/>
                    <a:p>
                      <a:pPr marL="31750">
                        <a:lnSpc>
                          <a:spcPct val="150000"/>
                        </a:lnSpc>
                        <a:spcBef>
                          <a:spcPts val="37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TEN</a:t>
                      </a:r>
                      <a:r>
                        <a:rPr lang="en-US" sz="1300" spc="-1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D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ERLOIN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US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120015" algn="r">
                        <a:lnSpc>
                          <a:spcPct val="150000"/>
                        </a:lnSpc>
                        <a:spcBef>
                          <a:spcPts val="725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245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92075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50000"/>
                        </a:lnSpc>
                        <a:spcBef>
                          <a:spcPts val="375"/>
                        </a:spcBef>
                      </a:pP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STRIPLOIN</a:t>
                      </a:r>
                      <a:r>
                        <a:rPr lang="en-US" sz="1300" spc="-13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US</a:t>
                      </a:r>
                      <a:endParaRPr lang="en-US" sz="1300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50000"/>
                        </a:lnSpc>
                        <a:spcBef>
                          <a:spcPts val="720"/>
                        </a:spcBef>
                      </a:pPr>
                      <a:r>
                        <a:rPr lang="en-US" sz="1200" b="1" i="1" spc="-55" dirty="0">
                          <a:solidFill>
                            <a:srgbClr val="231F20"/>
                          </a:solidFill>
                          <a:latin typeface="Verdana" panose="020B0604030504040204"/>
                          <a:cs typeface="Verdana" panose="020B0604030504040204"/>
                        </a:rPr>
                        <a:t>185</a:t>
                      </a:r>
                      <a:endParaRPr lang="en-US" sz="1200" i="1" dirty="0">
                        <a:latin typeface="Verdana" panose="020B0604030504040204"/>
                        <a:cs typeface="Verdana" panose="020B0604030504040204"/>
                      </a:endParaRPr>
                    </a:p>
                  </a:txBody>
                  <a:tcPr marL="0" marR="0" marT="91440" marB="0"/>
                </a:tc>
              </a:tr>
            </a:tbl>
          </a:graphicData>
        </a:graphic>
      </p:graphicFrame>
      <p:sp>
        <p:nvSpPr>
          <p:cNvPr id="24" name="object 5"/>
          <p:cNvSpPr txBox="1"/>
          <p:nvPr/>
        </p:nvSpPr>
        <p:spPr>
          <a:xfrm>
            <a:off x="4269567" y="1936394"/>
            <a:ext cx="166038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PASTRAMI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b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100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       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object 18"/>
          <p:cNvSpPr txBox="1"/>
          <p:nvPr/>
        </p:nvSpPr>
        <p:spPr>
          <a:xfrm>
            <a:off x="6457092" y="1938321"/>
            <a:ext cx="429559" cy="222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algn="r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</a:t>
            </a: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62865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</a:t>
            </a:r>
            <a:r>
              <a:rPr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0</a:t>
            </a: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0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155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170</a:t>
            </a:r>
            <a:endParaRPr lang="en-US" sz="12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275</a:t>
            </a:r>
            <a:endParaRPr lang="en-US" sz="12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latin typeface="Verdana" panose="020B0604030504040204"/>
                <a:cs typeface="Verdana" panose="020B0604030504040204"/>
              </a:rPr>
              <a:t>120</a:t>
            </a:r>
            <a:endParaRPr lang="en-US" sz="1200" b="1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00000"/>
              </a:lnSpc>
              <a:spcBef>
                <a:spcPts val="1200"/>
              </a:spcBef>
            </a:pPr>
            <a:r>
              <a:rPr lang="en-US" sz="1200" b="1" i="1" dirty="0">
                <a:latin typeface="Verdana" panose="020B0604030504040204"/>
                <a:cs typeface="Verdana" panose="020B0604030504040204"/>
              </a:rPr>
              <a:t>120</a:t>
            </a:r>
            <a:endParaRPr sz="1200" b="1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4269565" y="2580644"/>
            <a:ext cx="1660387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PASTRAMI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b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</a:t>
            </a:r>
            <a:r>
              <a:rPr sz="1300" b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00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8" name="object 7"/>
          <p:cNvSpPr txBox="1"/>
          <p:nvPr/>
        </p:nvSpPr>
        <p:spPr>
          <a:xfrm>
            <a:off x="737438" y="3815767"/>
            <a:ext cx="4352254" cy="5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200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200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(fries/chips/wedges/sweet potato)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9" name="object 7"/>
          <p:cNvSpPr txBox="1"/>
          <p:nvPr/>
        </p:nvSpPr>
        <p:spPr>
          <a:xfrm>
            <a:off x="4697327" y="2227432"/>
            <a:ext cx="136073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side dish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1" name="object 7"/>
          <p:cNvSpPr txBox="1"/>
          <p:nvPr/>
        </p:nvSpPr>
        <p:spPr>
          <a:xfrm>
            <a:off x="4697327" y="2895029"/>
            <a:ext cx="136073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side dish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737438" y="4125894"/>
            <a:ext cx="4352254" cy="5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200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200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mashed potato                                    +</a:t>
            </a: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</a:t>
            </a:r>
            <a:endParaRPr lang="en-US" sz="1200" b="1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4261485" y="3630295"/>
            <a:ext cx="2171700" cy="21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latin typeface="Verdana" panose="020B0604030504040204"/>
                <a:cs typeface="Verdana" panose="020B0604030504040204"/>
              </a:rPr>
              <a:t>WAGYU </a:t>
            </a:r>
            <a:r>
              <a:rPr lang="en-US" sz="1300" dirty="0">
                <a:latin typeface="Verdana" panose="020B0604030504040204"/>
                <a:cs typeface="Verdana" panose="020B0604030504040204"/>
              </a:rPr>
              <a:t>STROGANOFF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0" name="object 7"/>
          <p:cNvSpPr txBox="1"/>
          <p:nvPr/>
        </p:nvSpPr>
        <p:spPr>
          <a:xfrm>
            <a:off x="4261485" y="3956050"/>
            <a:ext cx="2171700" cy="21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dirty="0">
                <a:latin typeface="Verdana" panose="020B0604030504040204"/>
                <a:cs typeface="Verdana" panose="020B0604030504040204"/>
              </a:rPr>
              <a:t>BRISKET WAGYU </a:t>
            </a:r>
            <a:r>
              <a:rPr lang="en-US" sz="1300" b="1" dirty="0">
                <a:latin typeface="Verdana" panose="020B0604030504040204"/>
                <a:cs typeface="Verdana" panose="020B0604030504040204"/>
              </a:rPr>
              <a:t>100</a:t>
            </a:r>
            <a:r>
              <a:rPr lang="en-US" sz="1300" dirty="0">
                <a:latin typeface="Verdana" panose="020B0604030504040204"/>
                <a:cs typeface="Verdana" panose="020B0604030504040204"/>
              </a:rPr>
              <a:t>GR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68" y="0"/>
            <a:ext cx="7510424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9794" y="720865"/>
            <a:ext cx="1922387" cy="611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b="1" dirty="0"/>
              <a:t>BURGER</a:t>
            </a:r>
            <a:endParaRPr lang="en-US" b="1" dirty="0"/>
          </a:p>
        </p:txBody>
      </p:sp>
      <p:sp>
        <p:nvSpPr>
          <p:cNvPr id="4" name="object 4"/>
          <p:cNvSpPr txBox="1"/>
          <p:nvPr/>
        </p:nvSpPr>
        <p:spPr>
          <a:xfrm>
            <a:off x="2549063" y="3519251"/>
            <a:ext cx="2483848" cy="611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SANDWICH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836" y="1692014"/>
            <a:ext cx="1725981" cy="117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2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CHEESE BURGER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marR="5080" algn="just">
              <a:lnSpc>
                <a:spcPct val="2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JUNIOR BURGER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marR="5080" algn="just">
              <a:lnSpc>
                <a:spcPct val="2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BURGER COMBO</a:t>
            </a:r>
            <a:endParaRPr lang="en-US" sz="1300" b="1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836" y="4657182"/>
            <a:ext cx="2718080" cy="196008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3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PULLED BRISKET &amp;</a:t>
            </a:r>
            <a:r>
              <a:rPr lang="en-US" sz="1300" dirty="0"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MUSHROOM 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8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BEEF ORIENTAL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900"/>
              </a:spcBef>
            </a:pPr>
            <a:r>
              <a:rPr lang="de-DE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BEEF BULGOGI</a:t>
            </a:r>
            <a:endParaRPr lang="de-DE" sz="1300" dirty="0">
              <a:latin typeface="Verdana" panose="020B0604030504040204"/>
              <a:cs typeface="Verdana" panose="020B0604030504040204"/>
            </a:endParaRPr>
          </a:p>
          <a:p>
            <a:pPr marL="12700" marR="488315">
              <a:lnSpc>
                <a:spcPct val="150000"/>
              </a:lnSpc>
              <a:spcBef>
                <a:spcPts val="1060"/>
              </a:spcBef>
            </a:pPr>
            <a:r>
              <a:rPr lang="de-DE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CHICKEN PINEAPPLE  </a:t>
            </a:r>
            <a:endParaRPr lang="de-DE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795"/>
              </a:spcBef>
            </a:pPr>
            <a:r>
              <a:rPr lang="de-DE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REUBEN</a:t>
            </a:r>
            <a:endParaRPr lang="de-DE" sz="1300" dirty="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574787"/>
            <a:ext cx="7559992" cy="9117216"/>
            <a:chOff x="0" y="1574787"/>
            <a:chExt cx="7559992" cy="9117216"/>
          </a:xfrm>
        </p:grpSpPr>
        <p:sp>
          <p:nvSpPr>
            <p:cNvPr id="8" name="object 8"/>
            <p:cNvSpPr/>
            <p:nvPr/>
          </p:nvSpPr>
          <p:spPr>
            <a:xfrm>
              <a:off x="724573" y="1574787"/>
              <a:ext cx="6132830" cy="5372113"/>
            </a:xfrm>
            <a:custGeom>
              <a:avLst/>
              <a:gdLst/>
              <a:ahLst/>
              <a:cxnLst/>
              <a:rect l="l" t="t" r="r" b="b"/>
              <a:pathLst>
                <a:path w="6132830" h="5243195">
                  <a:moveTo>
                    <a:pt x="6132576" y="5232285"/>
                  </a:moveTo>
                  <a:lnTo>
                    <a:pt x="0" y="5232285"/>
                  </a:lnTo>
                  <a:lnTo>
                    <a:pt x="0" y="5243055"/>
                  </a:lnTo>
                  <a:lnTo>
                    <a:pt x="6132576" y="5243055"/>
                  </a:lnTo>
                  <a:lnTo>
                    <a:pt x="6132576" y="5232285"/>
                  </a:lnTo>
                  <a:close/>
                </a:path>
                <a:path w="6132830" h="5243195">
                  <a:moveTo>
                    <a:pt x="6132576" y="2710611"/>
                  </a:moveTo>
                  <a:lnTo>
                    <a:pt x="0" y="2710611"/>
                  </a:lnTo>
                  <a:lnTo>
                    <a:pt x="0" y="2721381"/>
                  </a:lnTo>
                  <a:lnTo>
                    <a:pt x="6132576" y="2721381"/>
                  </a:lnTo>
                  <a:lnTo>
                    <a:pt x="6132576" y="2710611"/>
                  </a:lnTo>
                  <a:close/>
                </a:path>
                <a:path w="6132830" h="5243195">
                  <a:moveTo>
                    <a:pt x="6132576" y="1692516"/>
                  </a:moveTo>
                  <a:lnTo>
                    <a:pt x="0" y="1692516"/>
                  </a:lnTo>
                  <a:lnTo>
                    <a:pt x="0" y="1703273"/>
                  </a:lnTo>
                  <a:lnTo>
                    <a:pt x="6132576" y="1703273"/>
                  </a:lnTo>
                  <a:lnTo>
                    <a:pt x="6132576" y="1692516"/>
                  </a:lnTo>
                  <a:close/>
                </a:path>
                <a:path w="6132830" h="5243195">
                  <a:moveTo>
                    <a:pt x="6132576" y="0"/>
                  </a:moveTo>
                  <a:lnTo>
                    <a:pt x="0" y="0"/>
                  </a:lnTo>
                  <a:lnTo>
                    <a:pt x="0" y="10769"/>
                  </a:lnTo>
                  <a:lnTo>
                    <a:pt x="6132576" y="10769"/>
                  </a:lnTo>
                  <a:lnTo>
                    <a:pt x="6132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23256"/>
              <a:ext cx="2617863" cy="34687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9408" y="7223256"/>
              <a:ext cx="5150584" cy="346874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5635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sp>
        <p:nvSpPr>
          <p:cNvPr id="12" name="object 12"/>
          <p:cNvSpPr txBox="1"/>
          <p:nvPr/>
        </p:nvSpPr>
        <p:spPr>
          <a:xfrm>
            <a:off x="4006848" y="1815811"/>
            <a:ext cx="2585373" cy="1060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MEXICAN GRILLED CHICKEN 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38100" marR="30480">
              <a:lnSpc>
                <a:spcPct val="20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BBQ GRILLED CHICKEN           GRILLED CHICKEN CHEESE</a:t>
            </a:r>
            <a:endParaRPr lang="en-US" sz="1800" baseline="-70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6849" y="4592567"/>
            <a:ext cx="2828587" cy="1621534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0"/>
              </a:spcBef>
              <a:tabLst>
                <a:tab pos="453390" algn="l"/>
              </a:tabLst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BOLOGNESE TOAST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900"/>
              </a:spcBef>
              <a:tabLst>
                <a:tab pos="453390" algn="l"/>
              </a:tabLst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BACON &amp; CHEESE CROISANT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900"/>
              </a:spcBef>
              <a:tabLst>
                <a:tab pos="453390" algn="l"/>
              </a:tabLst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CROISSANT COMBO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900"/>
              </a:spcBef>
              <a:tabLst>
                <a:tab pos="453390" algn="l"/>
              </a:tabLst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CROISSANT SCRAMBLE</a:t>
            </a:r>
            <a:endParaRPr lang="fr-FR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92221" y="4686772"/>
            <a:ext cx="228600" cy="1442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3381916" y="4686772"/>
            <a:ext cx="359223" cy="189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53</a:t>
            </a:r>
            <a:endParaRPr lang="en-US" sz="12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dirty="0">
                <a:latin typeface="Verdana" panose="020B0604030504040204"/>
                <a:cs typeface="Verdana" panose="020B0604030504040204"/>
              </a:rPr>
              <a:t>55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6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93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2" name="object 18"/>
          <p:cNvSpPr txBox="1"/>
          <p:nvPr/>
        </p:nvSpPr>
        <p:spPr>
          <a:xfrm>
            <a:off x="6472704" y="1813251"/>
            <a:ext cx="359223" cy="1088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33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3" name="object 18"/>
          <p:cNvSpPr txBox="1"/>
          <p:nvPr/>
        </p:nvSpPr>
        <p:spPr>
          <a:xfrm>
            <a:off x="3347336" y="1790163"/>
            <a:ext cx="393803" cy="1088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48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65</a:t>
            </a:r>
            <a:endParaRPr lang="en-US" sz="12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95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36785" y="43561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bject 7"/>
          <p:cNvSpPr txBox="1"/>
          <p:nvPr/>
        </p:nvSpPr>
        <p:spPr>
          <a:xfrm>
            <a:off x="724573" y="3383535"/>
            <a:ext cx="435225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(add fries/chips/wedges/sweet potato)                  </a:t>
            </a: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15</a:t>
            </a:r>
            <a:endParaRPr lang="en-US" sz="1200" b="1" i="1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1334046" y="64897"/>
            <a:ext cx="8894052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3121" y="949094"/>
            <a:ext cx="409676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PASTA &amp; NOODLES</a:t>
            </a:r>
            <a:endParaRPr lang="en-US" b="1"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574787"/>
            <a:ext cx="7560309" cy="9117330"/>
            <a:chOff x="0" y="1574787"/>
            <a:chExt cx="7560309" cy="9117330"/>
          </a:xfrm>
        </p:grpSpPr>
        <p:sp>
          <p:nvSpPr>
            <p:cNvPr id="5" name="object 5"/>
            <p:cNvSpPr/>
            <p:nvPr/>
          </p:nvSpPr>
          <p:spPr>
            <a:xfrm>
              <a:off x="687565" y="1574787"/>
              <a:ext cx="6132830" cy="5189855"/>
            </a:xfrm>
            <a:custGeom>
              <a:avLst/>
              <a:gdLst/>
              <a:ahLst/>
              <a:cxnLst/>
              <a:rect l="l" t="t" r="r" b="b"/>
              <a:pathLst>
                <a:path w="6132830" h="5189855">
                  <a:moveTo>
                    <a:pt x="6132576" y="5178501"/>
                  </a:moveTo>
                  <a:lnTo>
                    <a:pt x="0" y="5178501"/>
                  </a:lnTo>
                  <a:lnTo>
                    <a:pt x="0" y="5189245"/>
                  </a:lnTo>
                  <a:lnTo>
                    <a:pt x="6132576" y="5189245"/>
                  </a:lnTo>
                  <a:lnTo>
                    <a:pt x="6132576" y="5178501"/>
                  </a:lnTo>
                  <a:close/>
                </a:path>
                <a:path w="6132830" h="5189855">
                  <a:moveTo>
                    <a:pt x="6132576" y="4068267"/>
                  </a:moveTo>
                  <a:lnTo>
                    <a:pt x="0" y="4068267"/>
                  </a:lnTo>
                  <a:lnTo>
                    <a:pt x="0" y="4079024"/>
                  </a:lnTo>
                  <a:lnTo>
                    <a:pt x="6132576" y="4079024"/>
                  </a:lnTo>
                  <a:lnTo>
                    <a:pt x="6132576" y="4068267"/>
                  </a:lnTo>
                  <a:close/>
                </a:path>
                <a:path w="6132830" h="5189855">
                  <a:moveTo>
                    <a:pt x="6132576" y="3227641"/>
                  </a:moveTo>
                  <a:lnTo>
                    <a:pt x="0" y="3227641"/>
                  </a:lnTo>
                  <a:lnTo>
                    <a:pt x="0" y="3238398"/>
                  </a:lnTo>
                  <a:lnTo>
                    <a:pt x="6132576" y="3238398"/>
                  </a:lnTo>
                  <a:lnTo>
                    <a:pt x="6132576" y="3227641"/>
                  </a:lnTo>
                  <a:close/>
                </a:path>
                <a:path w="6132830" h="5189855">
                  <a:moveTo>
                    <a:pt x="6132576" y="0"/>
                  </a:moveTo>
                  <a:lnTo>
                    <a:pt x="0" y="0"/>
                  </a:lnTo>
                  <a:lnTo>
                    <a:pt x="0" y="10769"/>
                  </a:lnTo>
                  <a:lnTo>
                    <a:pt x="6132576" y="10769"/>
                  </a:lnTo>
                  <a:lnTo>
                    <a:pt x="6132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23256"/>
              <a:ext cx="2540266" cy="34687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7325" y="7223256"/>
              <a:ext cx="5282666" cy="346874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14065" y="4989639"/>
            <a:ext cx="14213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PIZZA</a:t>
            </a:r>
            <a:endParaRPr lang="en-US" sz="3000" b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3863436" y="1790346"/>
            <a:ext cx="2581813" cy="1798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SPAGHETTI BOLOGNESE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SPAGHETTI CARBONARA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SICHUAN CHICKEN ON PASTA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MIE GORENG SEAFOOD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MIE GORENG KEBAYORAN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63437" y="5763345"/>
            <a:ext cx="1589648" cy="89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SWEET CHILL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CHICKEN CURRY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BEEF CURRY 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9714" y="5782345"/>
            <a:ext cx="2400925" cy="89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BRATWURST &amp; CHEESE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latin typeface="Verdana" panose="020B0604030504040204"/>
                <a:cs typeface="Verdana" panose="020B0604030504040204"/>
              </a:rPr>
              <a:t>CHICKEN &amp; BELL PEPPER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dirty="0">
                <a:latin typeface="Verdana" panose="020B0604030504040204"/>
                <a:cs typeface="Verdana" panose="020B0604030504040204"/>
              </a:rPr>
              <a:t>SMOKED BEEF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75382" y="5763345"/>
            <a:ext cx="268939" cy="89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latin typeface="Verdana" panose="020B0604030504040204"/>
                <a:cs typeface="Verdana" panose="020B0604030504040204"/>
              </a:rPr>
              <a:t>68</a:t>
            </a:r>
            <a:endParaRPr lang="en-US" sz="1300" b="1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6166" y="5819313"/>
            <a:ext cx="248318" cy="879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58</a:t>
            </a:r>
            <a:endParaRPr lang="en-US"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68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83208" y="1790346"/>
            <a:ext cx="268939" cy="18928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5855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48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655812" y="1756244"/>
            <a:ext cx="2289064" cy="179850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SPAGHETTI AGLIO E OLIO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</a:pP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dried </a:t>
            </a:r>
            <a:r>
              <a:rPr lang="en-US" sz="1300" i="1" dirty="0" err="1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chilli</a:t>
            </a: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mushroom</a:t>
            </a:r>
            <a:endParaRPr lang="en-US" sz="1300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</a:pPr>
            <a:r>
              <a:rPr lang="en-US" sz="13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smoked beef mushroom</a:t>
            </a:r>
            <a:endParaRPr lang="de-DE"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r>
              <a:rPr lang="en-US" sz="1300" dirty="0">
                <a:latin typeface="Verdana" panose="020B0604030504040204"/>
                <a:cs typeface="Verdana" panose="020B0604030504040204"/>
              </a:rPr>
              <a:t>SPAGHETTI AL PESTO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</a:pPr>
            <a:r>
              <a:rPr lang="en-US" sz="1300" i="1" dirty="0">
                <a:latin typeface="Verdana" panose="020B0604030504040204"/>
                <a:cs typeface="Verdana" panose="020B0604030504040204"/>
              </a:rPr>
              <a:t>grilled chicken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</a:pPr>
            <a:r>
              <a:rPr lang="en-US" sz="1300" i="1" dirty="0">
                <a:latin typeface="Verdana" panose="020B0604030504040204"/>
                <a:cs typeface="Verdana" panose="020B0604030504040204"/>
              </a:rPr>
              <a:t>smoked beef</a:t>
            </a:r>
            <a:endParaRPr lang="en-US"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4" name="object 20"/>
          <p:cNvSpPr txBox="1"/>
          <p:nvPr/>
        </p:nvSpPr>
        <p:spPr>
          <a:xfrm>
            <a:off x="3325020" y="2029867"/>
            <a:ext cx="248318" cy="1836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53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68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endParaRPr lang="en-US" sz="1300" dirty="0"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30587" y="1565716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4861" y="56515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7560005" cy="10692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5524" y="1848176"/>
            <a:ext cx="19913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4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PECIAL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524" y="2185971"/>
            <a:ext cx="174878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6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PE</a:t>
            </a:r>
            <a:r>
              <a:rPr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-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AI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524" y="2523765"/>
            <a:ext cx="25955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TERI  </a:t>
            </a:r>
            <a:r>
              <a:rPr sz="1300" spc="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MEDAN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5524" y="2886704"/>
            <a:ext cx="2043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KA</a:t>
            </a:r>
            <a:r>
              <a:rPr sz="1300" spc="-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</a:t>
            </a: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BING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956" y="3193952"/>
            <a:ext cx="164020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TERI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74414" y="982763"/>
            <a:ext cx="46482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0" dirty="0"/>
              <a:t>NU</a:t>
            </a:r>
            <a:r>
              <a:rPr b="1" spc="-30" dirty="0"/>
              <a:t>S</a:t>
            </a:r>
            <a:r>
              <a:rPr b="1" spc="30" dirty="0"/>
              <a:t>AN</a:t>
            </a:r>
            <a:r>
              <a:rPr b="1" spc="-55" dirty="0"/>
              <a:t>T</a:t>
            </a:r>
            <a:r>
              <a:rPr b="1" spc="10" dirty="0"/>
              <a:t>A</a:t>
            </a:r>
            <a:r>
              <a:rPr b="1" spc="130" dirty="0"/>
              <a:t>R</a:t>
            </a:r>
            <a:r>
              <a:rPr b="1" spc="-50" dirty="0"/>
              <a:t>A</a:t>
            </a:r>
            <a:r>
              <a:rPr b="1" spc="-185" dirty="0"/>
              <a:t> </a:t>
            </a:r>
            <a:r>
              <a:rPr b="1" spc="-75" dirty="0"/>
              <a:t>&amp;</a:t>
            </a:r>
            <a:r>
              <a:rPr b="1" spc="-185" dirty="0"/>
              <a:t> </a:t>
            </a:r>
            <a:r>
              <a:rPr b="1" spc="10" dirty="0"/>
              <a:t>ASIAN</a:t>
            </a:r>
            <a:endParaRPr b="1" spc="10" dirty="0"/>
          </a:p>
        </p:txBody>
      </p:sp>
      <p:grpSp>
        <p:nvGrpSpPr>
          <p:cNvPr id="9" name="object 9"/>
          <p:cNvGrpSpPr/>
          <p:nvPr/>
        </p:nvGrpSpPr>
        <p:grpSpPr>
          <a:xfrm>
            <a:off x="0" y="1607540"/>
            <a:ext cx="7560309" cy="9084945"/>
            <a:chOff x="0" y="1607540"/>
            <a:chExt cx="7560309" cy="9084945"/>
          </a:xfrm>
        </p:grpSpPr>
        <p:sp>
          <p:nvSpPr>
            <p:cNvPr id="10" name="object 10"/>
            <p:cNvSpPr/>
            <p:nvPr/>
          </p:nvSpPr>
          <p:spPr>
            <a:xfrm>
              <a:off x="749706" y="1607540"/>
              <a:ext cx="6132830" cy="3150235"/>
            </a:xfrm>
            <a:custGeom>
              <a:avLst/>
              <a:gdLst/>
              <a:ahLst/>
              <a:cxnLst/>
              <a:rect l="l" t="t" r="r" b="b"/>
              <a:pathLst>
                <a:path w="6132830" h="3150235">
                  <a:moveTo>
                    <a:pt x="6132563" y="3139109"/>
                  </a:moveTo>
                  <a:lnTo>
                    <a:pt x="0" y="3139109"/>
                  </a:lnTo>
                  <a:lnTo>
                    <a:pt x="0" y="3149866"/>
                  </a:lnTo>
                  <a:lnTo>
                    <a:pt x="6132563" y="3149866"/>
                  </a:lnTo>
                  <a:lnTo>
                    <a:pt x="6132563" y="3139109"/>
                  </a:lnTo>
                  <a:close/>
                </a:path>
                <a:path w="6132830" h="3150235">
                  <a:moveTo>
                    <a:pt x="6132563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63" y="10756"/>
                  </a:lnTo>
                  <a:lnTo>
                    <a:pt x="61325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756" y="7223256"/>
              <a:ext cx="5136235" cy="34687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223256"/>
              <a:ext cx="2567920" cy="34687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321044" y="1857008"/>
            <a:ext cx="289116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53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  <p:sp>
        <p:nvSpPr>
          <p:cNvPr id="14" name="object 14"/>
          <p:cNvSpPr txBox="1"/>
          <p:nvPr/>
        </p:nvSpPr>
        <p:spPr>
          <a:xfrm>
            <a:off x="3312945" y="2859536"/>
            <a:ext cx="289116" cy="8726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58</a:t>
            </a:r>
            <a:endParaRPr lang="en-US" sz="1300" b="1" i="1" spc="-55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58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98514" y="1856201"/>
            <a:ext cx="12122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SOTO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BE</a:t>
            </a:r>
            <a:r>
              <a:rPr sz="1300" spc="-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-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1300" spc="-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</a:t>
            </a:r>
            <a:endParaRPr sz="13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98514" y="2193996"/>
            <a:ext cx="161544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</a:t>
            </a: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300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AN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CKEN</a:t>
            </a:r>
            <a:endParaRPr sz="13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98513" y="2531792"/>
            <a:ext cx="2324101" cy="12906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BRISK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ET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6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MBAL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</a:t>
            </a:r>
            <a:r>
              <a:rPr sz="1300" spc="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BE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40"/>
              </a:spcBef>
            </a:pPr>
            <a:r>
              <a:rPr lang="en-US" sz="1300" b="1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                           </a:t>
            </a:r>
            <a:r>
              <a:rPr sz="1200" b="1" i="1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50</a:t>
            </a:r>
            <a:r>
              <a:rPr sz="1200" i="1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40"/>
              </a:spcBef>
            </a:pPr>
            <a:r>
              <a:rPr lang="en-US" sz="1200" b="1" i="1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                             </a:t>
            </a:r>
            <a:r>
              <a:rPr sz="1200" b="1" i="1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100</a:t>
            </a:r>
            <a:r>
              <a:rPr sz="1200" i="1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100"/>
              </a:spcBef>
            </a:pPr>
            <a:r>
              <a:rPr sz="1300" spc="6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SOP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</a:t>
            </a: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98514" y="3951651"/>
            <a:ext cx="14808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</a:t>
            </a: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BAKAR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MADU</a:t>
            </a:r>
            <a:endParaRPr sz="13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98514" y="4289445"/>
            <a:ext cx="189039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4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spc="6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CY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ORIEN</a:t>
            </a:r>
            <a:r>
              <a:rPr sz="1300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4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AL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RIBS</a:t>
            </a:r>
            <a:endParaRPr sz="13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6539" y="1868895"/>
            <a:ext cx="289116" cy="553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43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48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1860" y="2834302"/>
            <a:ext cx="289116" cy="572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53</a:t>
            </a: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68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6539" y="3601225"/>
            <a:ext cx="289116" cy="553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85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66539" y="4292207"/>
            <a:ext cx="289116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95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49706" y="160754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49706" y="4757775"/>
            <a:ext cx="61328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bject 7"/>
          <p:cNvSpPr txBox="1"/>
          <p:nvPr/>
        </p:nvSpPr>
        <p:spPr>
          <a:xfrm>
            <a:off x="717956" y="3501200"/>
            <a:ext cx="232410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NASI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SAPI ASAP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638" y="720368"/>
            <a:ext cx="29115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30" dirty="0"/>
              <a:t>LIGH</a:t>
            </a:r>
            <a:r>
              <a:rPr b="1" spc="70" dirty="0"/>
              <a:t>T</a:t>
            </a:r>
            <a:r>
              <a:rPr b="1" spc="-185" dirty="0"/>
              <a:t> </a:t>
            </a:r>
            <a:r>
              <a:rPr b="1" spc="70" dirty="0"/>
              <a:t>BITES</a:t>
            </a:r>
            <a:endParaRPr b="1" spc="70" dirty="0"/>
          </a:p>
        </p:txBody>
      </p:sp>
      <p:sp>
        <p:nvSpPr>
          <p:cNvPr id="4" name="object 4"/>
          <p:cNvSpPr txBox="1"/>
          <p:nvPr/>
        </p:nvSpPr>
        <p:spPr>
          <a:xfrm>
            <a:off x="786618" y="1780702"/>
            <a:ext cx="2620645" cy="2239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300" spc="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ATO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CHI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 marR="1096645">
              <a:lnSpc>
                <a:spcPct val="150000"/>
              </a:lnSpc>
            </a:pPr>
            <a:r>
              <a:rPr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RENCH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RIES  </a:t>
            </a:r>
            <a:r>
              <a:rPr sz="1300" spc="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</a:t>
            </a:r>
            <a:r>
              <a:rPr sz="1300" spc="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ATO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WE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D</a:t>
            </a:r>
            <a:r>
              <a:rPr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GES  </a:t>
            </a:r>
            <a:r>
              <a:rPr sz="1300" spc="-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WEET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POTATO</a:t>
            </a:r>
            <a:r>
              <a:rPr lang="en-US"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 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CH</a:t>
            </a:r>
            <a:r>
              <a:rPr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I</a:t>
            </a:r>
            <a:r>
              <a:rPr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CKEN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WINGS</a:t>
            </a:r>
            <a:endParaRPr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(HONEY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GLAZED,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ORIE</a:t>
            </a:r>
            <a:r>
              <a:rPr sz="900" b="1" i="1" spc="-17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N</a:t>
            </a:r>
            <a:r>
              <a:rPr sz="900" b="1" i="1" spc="-1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9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L,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</a:t>
            </a:r>
            <a:r>
              <a:rPr sz="900" b="1" i="1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900" b="1" i="1" spc="-1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EAN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900" b="1" i="1" spc="-1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1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UCE)</a:t>
            </a:r>
            <a:endParaRPr lang="en-US" sz="900" b="1" i="1" spc="-125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en-US" sz="1300" spc="4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lang="en-US"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lang="en-US" sz="1300" spc="6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LLED</a:t>
            </a:r>
            <a:r>
              <a:rPr lang="en-US"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-2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BRI</a:t>
            </a: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SKET  </a:t>
            </a:r>
            <a:r>
              <a:rPr lang="en-US"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</a:t>
            </a:r>
            <a:r>
              <a:rPr lang="en-US"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lang="en-US" sz="1300" spc="-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RIES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endParaRPr sz="9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1593" y="1833788"/>
            <a:ext cx="24638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PI</a:t>
            </a:r>
            <a:r>
              <a:rPr sz="1300" spc="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1300" spc="-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lang="en-US" sz="1300" spc="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KAMPUNG</a:t>
            </a:r>
            <a:endParaRPr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1593" y="2176701"/>
            <a:ext cx="17957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</a:t>
            </a:r>
            <a:r>
              <a:rPr sz="1300" spc="3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</a:t>
            </a:r>
            <a:r>
              <a:rPr sz="1300" spc="-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AN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PLATTER</a:t>
            </a:r>
            <a:endParaRPr sz="13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1593" y="2497635"/>
            <a:ext cx="1719580" cy="3981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300" spc="-1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SINGKONG</a:t>
            </a:r>
            <a:r>
              <a:rPr sz="1300" spc="-13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GORENG</a:t>
            </a:r>
            <a:endParaRPr sz="130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b="1" i="1" spc="-24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W/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SMO</a:t>
            </a:r>
            <a:r>
              <a:rPr sz="900" b="1" i="1" spc="-15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</a:t>
            </a:r>
            <a:r>
              <a:rPr sz="900" b="1" i="1" spc="-114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ED</a:t>
            </a:r>
            <a:r>
              <a:rPr sz="900" b="1" i="1" spc="-8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900" b="1" i="1" spc="-10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SAMB</a:t>
            </a:r>
            <a:r>
              <a:rPr sz="900" b="1" i="1" spc="-12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A</a:t>
            </a:r>
            <a:r>
              <a:rPr sz="900" b="1" i="1" spc="-1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L</a:t>
            </a:r>
            <a:endParaRPr sz="9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5441" y="1780702"/>
            <a:ext cx="377974" cy="147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28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300" i="1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en-US" sz="1300" b="1" i="1" spc="-55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39240" y="1834600"/>
            <a:ext cx="228600" cy="874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</a:t>
            </a:r>
            <a:r>
              <a:rPr lang="en-US"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0</a:t>
            </a:r>
            <a:endParaRPr sz="12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sz="1200" i="1" dirty="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7223255"/>
            <a:ext cx="7560309" cy="3469004"/>
            <a:chOff x="0" y="7223255"/>
            <a:chExt cx="7560309" cy="3469004"/>
          </a:xfrm>
        </p:grpSpPr>
        <p:pic>
          <p:nvPicPr>
            <p:cNvPr id="20" name="object 2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7223255"/>
              <a:ext cx="2549880" cy="34687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0668" y="7223255"/>
              <a:ext cx="5169324" cy="3468747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  <p:sp>
        <p:nvSpPr>
          <p:cNvPr id="23" name="object 10"/>
          <p:cNvSpPr txBox="1"/>
          <p:nvPr/>
        </p:nvSpPr>
        <p:spPr>
          <a:xfrm>
            <a:off x="3585441" y="3517900"/>
            <a:ext cx="2690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i="1" spc="-55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55</a:t>
            </a:r>
            <a:endParaRPr sz="1300" i="1" dirty="0"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63839" y="13843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1403" y="727374"/>
            <a:ext cx="237401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130" dirty="0"/>
              <a:t>PASTRIES</a:t>
            </a:r>
            <a:endParaRPr b="1" spc="70" dirty="0"/>
          </a:p>
        </p:txBody>
      </p:sp>
      <p:sp>
        <p:nvSpPr>
          <p:cNvPr id="12" name="object 12"/>
          <p:cNvSpPr txBox="1"/>
          <p:nvPr/>
        </p:nvSpPr>
        <p:spPr>
          <a:xfrm>
            <a:off x="1011588" y="1672834"/>
            <a:ext cx="1816735" cy="1172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PLAIN CROISSANT</a:t>
            </a:r>
            <a:endParaRPr lang="fr-FR" sz="1300" dirty="0">
              <a:latin typeface="Verdana" panose="020B0604030504040204"/>
              <a:cs typeface="Verdana" panose="020B0604030504040204"/>
            </a:endParaRPr>
          </a:p>
          <a:p>
            <a:pPr marR="5080">
              <a:lnSpc>
                <a:spcPct val="150000"/>
              </a:lnSpc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CINNAMON SWIRL  ALMOND CROISSANT</a:t>
            </a:r>
            <a:endParaRPr lang="fr-FR" sz="1300" dirty="0">
              <a:latin typeface="Verdana" panose="020B0604030504040204"/>
              <a:cs typeface="Verdana" panose="020B0604030504040204"/>
            </a:endParaRPr>
          </a:p>
          <a:p>
            <a:pPr>
              <a:lnSpc>
                <a:spcPct val="150000"/>
              </a:lnSpc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KOUIGN AMAN</a:t>
            </a:r>
            <a:endParaRPr lang="fr-FR" sz="13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0567" y="5983446"/>
            <a:ext cx="2082806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b="1" i="1" spc="2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EXTRA</a:t>
            </a:r>
            <a:endParaRPr lang="en-US" sz="1100" b="1" i="1" spc="21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spc="2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VANILLA ICE CREAM</a:t>
            </a:r>
            <a:endParaRPr lang="en-US" sz="1100" i="1" spc="21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dirty="0">
                <a:latin typeface="Verdana" panose="020B0604030504040204"/>
                <a:cs typeface="Verdana" panose="020B0604030504040204"/>
              </a:rPr>
              <a:t>1 SCOOP</a:t>
            </a:r>
            <a:endParaRPr lang="en-US" sz="11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100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spc="21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  <a:sym typeface="+mn-ea"/>
              </a:rPr>
              <a:t>VANILLA ICE CREAM</a:t>
            </a:r>
            <a:endParaRPr lang="en-US" sz="1100" i="1" spc="210" dirty="0">
              <a:solidFill>
                <a:srgbClr val="231F20"/>
              </a:solidFill>
              <a:latin typeface="Verdana" panose="020B0604030504040204"/>
              <a:cs typeface="Verdana" panose="020B0604030504040204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dirty="0">
                <a:latin typeface="Verdana" panose="020B0604030504040204"/>
                <a:cs typeface="Verdana" panose="020B0604030504040204"/>
              </a:rPr>
              <a:t>2 SCOOP</a:t>
            </a:r>
            <a:endParaRPr lang="en-US" sz="11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0668" y="3828206"/>
            <a:ext cx="230198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30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D</a:t>
            </a:r>
            <a:r>
              <a:rPr sz="3000" b="1" spc="105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E</a:t>
            </a:r>
            <a:r>
              <a:rPr sz="3000" b="1" spc="20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</a:t>
            </a:r>
            <a:r>
              <a:rPr sz="3000" b="1" spc="90" dirty="0">
                <a:solidFill>
                  <a:srgbClr val="010202"/>
                </a:solidFill>
                <a:latin typeface="Verdana" panose="020B0604030504040204"/>
                <a:cs typeface="Verdana" panose="020B0604030504040204"/>
              </a:rPr>
              <a:t>SERTS</a:t>
            </a:r>
            <a:endParaRPr sz="3000" b="1" dirty="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7223255"/>
            <a:ext cx="7560309" cy="3469004"/>
            <a:chOff x="0" y="7223255"/>
            <a:chExt cx="7560309" cy="3469004"/>
          </a:xfrm>
        </p:grpSpPr>
        <p:pic>
          <p:nvPicPr>
            <p:cNvPr id="20" name="object 2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7223255"/>
              <a:ext cx="2549880" cy="34687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0668" y="7223255"/>
              <a:ext cx="5169324" cy="3468747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spc="-55" dirty="0"/>
            </a:fld>
            <a:endParaRPr spc="-55" dirty="0"/>
          </a:p>
        </p:txBody>
      </p:sp>
      <p:sp>
        <p:nvSpPr>
          <p:cNvPr id="23" name="object 12"/>
          <p:cNvSpPr txBox="1"/>
          <p:nvPr/>
        </p:nvSpPr>
        <p:spPr>
          <a:xfrm>
            <a:off x="3463831" y="1672834"/>
            <a:ext cx="283015" cy="1250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2</a:t>
            </a:r>
            <a:r>
              <a:rPr lang="en-US" altLang="fr-FR" sz="1300" b="1" i="1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5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32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fr-FR" sz="1300" b="1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517776" y="4753016"/>
            <a:ext cx="283015" cy="89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fr-FR" sz="1300" b="1" i="1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1009857" y="4768832"/>
            <a:ext cx="2301982" cy="121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ORANGE ROZATTA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VANILLA PANNACOTTA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WARM CHOCO PUDING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6" name="object 12"/>
          <p:cNvSpPr txBox="1"/>
          <p:nvPr/>
        </p:nvSpPr>
        <p:spPr>
          <a:xfrm>
            <a:off x="3531519" y="6155965"/>
            <a:ext cx="283015" cy="90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11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10</a:t>
            </a:r>
            <a:endParaRPr lang="fr-FR" sz="11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00"/>
              </a:spcBef>
            </a:pPr>
            <a:endParaRPr lang="fr-FR" sz="11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00"/>
              </a:spcBef>
            </a:pPr>
            <a:endParaRPr lang="fr-FR" sz="11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00"/>
              </a:spcBef>
            </a:pPr>
            <a:r>
              <a:rPr lang="en-US" altLang="fr-FR" sz="11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15</a:t>
            </a:r>
            <a:endParaRPr lang="fr-FR" sz="11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spcBef>
                <a:spcPts val="100"/>
              </a:spcBef>
            </a:pPr>
            <a:endParaRPr lang="fr-FR" sz="11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3839" y="13843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475" y="45085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3839" y="3594100"/>
            <a:ext cx="6181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bject 12"/>
          <p:cNvSpPr txBox="1"/>
          <p:nvPr/>
        </p:nvSpPr>
        <p:spPr>
          <a:xfrm>
            <a:off x="4006728" y="4753016"/>
            <a:ext cx="2301982" cy="1250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CANELLE DE BORDEAUX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WAFFLE BERRIES</a:t>
            </a: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fr-FR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8" name="object 12"/>
          <p:cNvSpPr txBox="1"/>
          <p:nvPr/>
        </p:nvSpPr>
        <p:spPr>
          <a:xfrm>
            <a:off x="6568225" y="4740311"/>
            <a:ext cx="283015" cy="93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fr-FR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45</a:t>
            </a: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fr-FR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7560005" cy="106920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5497" y="5256631"/>
              <a:ext cx="6132830" cy="10795"/>
            </a:xfrm>
            <a:custGeom>
              <a:avLst/>
              <a:gdLst/>
              <a:ahLst/>
              <a:cxnLst/>
              <a:rect l="l" t="t" r="r" b="b"/>
              <a:pathLst>
                <a:path w="6132830" h="10795">
                  <a:moveTo>
                    <a:pt x="6132563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63" y="10756"/>
                  </a:lnTo>
                  <a:lnTo>
                    <a:pt x="61325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4339" y="3929719"/>
            <a:ext cx="1384935" cy="890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HALO HONJE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COFFEE CREAM  GREEN SOUR</a:t>
            </a:r>
            <a:endParaRPr lang="en-US" sz="1300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0740" y="2936568"/>
            <a:ext cx="552234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ROASTMAN'S SIGNATURE</a:t>
            </a:r>
            <a:endParaRPr lang="en-US" b="1" dirty="0"/>
          </a:p>
        </p:txBody>
      </p:sp>
      <p:grpSp>
        <p:nvGrpSpPr>
          <p:cNvPr id="7" name="object 7"/>
          <p:cNvGrpSpPr/>
          <p:nvPr/>
        </p:nvGrpSpPr>
        <p:grpSpPr>
          <a:xfrm>
            <a:off x="655497" y="3580346"/>
            <a:ext cx="6904990" cy="7112000"/>
            <a:chOff x="655497" y="3580346"/>
            <a:chExt cx="6904990" cy="7112000"/>
          </a:xfrm>
        </p:grpSpPr>
        <p:sp>
          <p:nvSpPr>
            <p:cNvPr id="8" name="object 8"/>
            <p:cNvSpPr/>
            <p:nvPr/>
          </p:nvSpPr>
          <p:spPr>
            <a:xfrm>
              <a:off x="655497" y="3580346"/>
              <a:ext cx="6132830" cy="10795"/>
            </a:xfrm>
            <a:custGeom>
              <a:avLst/>
              <a:gdLst/>
              <a:ahLst/>
              <a:cxnLst/>
              <a:rect l="l" t="t" r="r" b="b"/>
              <a:pathLst>
                <a:path w="6132830" h="10795">
                  <a:moveTo>
                    <a:pt x="6132563" y="0"/>
                  </a:moveTo>
                  <a:lnTo>
                    <a:pt x="0" y="0"/>
                  </a:lnTo>
                  <a:lnTo>
                    <a:pt x="0" y="10756"/>
                  </a:lnTo>
                  <a:lnTo>
                    <a:pt x="6132563" y="10756"/>
                  </a:lnTo>
                  <a:lnTo>
                    <a:pt x="61325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9604" y="7870190"/>
              <a:ext cx="5490387" cy="282181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983449" y="3890972"/>
            <a:ext cx="1662696" cy="58610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0"/>
              </a:spcBef>
              <a:tabLst>
                <a:tab pos="484505" algn="l"/>
              </a:tabLst>
            </a:pPr>
            <a:r>
              <a:rPr lang="en-US" sz="1300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GRANDMA RECIPE</a:t>
            </a:r>
            <a:endParaRPr lang="en-US" sz="1300" dirty="0">
              <a:latin typeface="Verdana" panose="020B0604030504040204"/>
              <a:cs typeface="Verdana" panose="020B0604030504040204"/>
            </a:endParaRPr>
          </a:p>
          <a:p>
            <a:pPr marL="484505" indent="-447040" algn="r">
              <a:lnSpc>
                <a:spcPct val="100000"/>
              </a:lnSpc>
              <a:spcBef>
                <a:spcPts val="800"/>
              </a:spcBef>
              <a:tabLst>
                <a:tab pos="484505" algn="l"/>
              </a:tabLst>
            </a:pPr>
            <a:r>
              <a:rPr lang="en-US" sz="1100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WITH MILK</a:t>
            </a:r>
            <a:endParaRPr lang="en-US" sz="1100" i="1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207738" y="10353106"/>
            <a:ext cx="127000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fld id="{81D60167-4931-47E6-BA6A-407CBD079E47}" type="slidenum">
              <a:rPr lang="en-US" smtClean="0"/>
            </a:fld>
            <a:endParaRPr lang="en-US" dirty="0"/>
          </a:p>
        </p:txBody>
      </p:sp>
      <p:sp>
        <p:nvSpPr>
          <p:cNvPr id="11" name="object 11"/>
          <p:cNvSpPr txBox="1"/>
          <p:nvPr/>
        </p:nvSpPr>
        <p:spPr>
          <a:xfrm>
            <a:off x="6369241" y="3822547"/>
            <a:ext cx="228600" cy="892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35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lang="en-US" sz="12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en-US" sz="1200" dirty="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3267496" y="3916895"/>
            <a:ext cx="370349" cy="944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38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41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  <a:p>
            <a:pPr marL="12700" marR="5080">
              <a:lnSpc>
                <a:spcPct val="151000"/>
              </a:lnSpc>
              <a:spcBef>
                <a:spcPts val="100"/>
              </a:spcBef>
            </a:pPr>
            <a:r>
              <a:rPr lang="en-US" sz="1300" b="1" i="1" dirty="0">
                <a:solidFill>
                  <a:srgbClr val="231F20"/>
                </a:solidFill>
                <a:latin typeface="Verdana" panose="020B0604030504040204"/>
                <a:cs typeface="Verdana" panose="020B0604030504040204"/>
              </a:rPr>
              <a:t>41</a:t>
            </a:r>
            <a:endParaRPr lang="en-US" sz="1300" b="1" i="1" dirty="0">
              <a:solidFill>
                <a:srgbClr val="231F20"/>
              </a:solidFill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3624</Words>
  <Application>WPS Presentation</Application>
  <PresentationFormat>Custom</PresentationFormat>
  <Paragraphs>671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Verdana</vt:lpstr>
      <vt:lpstr>Trebuchet MS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BREAKFAST MENU (08.00-11.00)</vt:lpstr>
      <vt:lpstr>SMOKED SIGNATURES</vt:lpstr>
      <vt:lpstr>BURGER</vt:lpstr>
      <vt:lpstr>PASTA &amp; NOODLES</vt:lpstr>
      <vt:lpstr>NUSANTARA &amp; ASIAN</vt:lpstr>
      <vt:lpstr>LIGHT BITES</vt:lpstr>
      <vt:lpstr>PASTRIES</vt:lpstr>
      <vt:lpstr>ROASTMAN'S SIGNATURE</vt:lpstr>
      <vt:lpstr>MOCKTAILS</vt:lpstr>
      <vt:lpstr>HOUSE BLEND COFFEE</vt:lpstr>
      <vt:lpstr>GOURMET TEA</vt:lpstr>
      <vt:lpstr>PowerPoint 演示文稿</vt:lpstr>
      <vt:lpstr>SKATE PARK MEALS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revisi(highres)</dc:title>
  <dc:creator>KRISHNA</dc:creator>
  <cp:lastModifiedBy>mrroastman</cp:lastModifiedBy>
  <cp:revision>44</cp:revision>
  <dcterms:created xsi:type="dcterms:W3CDTF">2022-04-20T07:44:00Z</dcterms:created>
  <dcterms:modified xsi:type="dcterms:W3CDTF">2022-06-06T08:55:10Z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2022-04-19T07:00:00Z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2022-04-20T07:00:00Z</vt:filetime>
  </property>
  <property fmtid="{D5CDD505-2E9C-101B-9397-08002B2CF9AE}" pid="5" name="ICV">
    <vt:lpwstr>01B53694B7964C16B5C70FC0B3ACD68F</vt:lpwstr>
  </property>
  <property fmtid="{D5CDD505-2E9C-101B-9397-08002B2CF9AE}" pid="6" name="KSOProductBuildVer">
    <vt:lpwstr>1033-11.2.0.11130</vt:lpwstr>
  </property>
</Properties>
</file>